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E3B-FC92-4E2D-8D27-C6200126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03A2-3618-40C4-B8A2-F95640A40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010-064C-4C2A-B01E-6B909E70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7A82-92E7-40F1-B07B-60B3C0116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BAD8-FE42-4954-859D-FE849FE93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BF50-ED4D-40ED-BA2C-BFBB7483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D3655-665D-4490-A6A5-C16A5B97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B9AD-CB4E-4B8F-A5B6-3AE99346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99C3-3884-4A75-A342-60CED20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2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9B35-294D-486E-9F2C-2DBB957C9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136D-C584-432A-BD36-1A4FF73F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3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55FB03-458A-4779-AEC1-97ED985F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MC90043804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MC9004380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76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1" descr="MC90043803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638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MC900346905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1295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3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13716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MC900346903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67388"/>
            <a:ext cx="1524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5" descr="MC90028748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C90033611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903913"/>
            <a:ext cx="14478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9" descr="MC900192898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0"/>
            <a:ext cx="14986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 descr="MC900192964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08663"/>
            <a:ext cx="14986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 descr="MC900192928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1727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9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860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0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71600"/>
            <a:ext cx="1371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1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68788"/>
            <a:ext cx="1371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2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2672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33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folHlink"/>
                </a:solidFill>
              </a:rPr>
              <a:t>Me llamo ________ 	Clase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2800" dirty="0" smtClean="0">
                <a:solidFill>
                  <a:schemeClr val="folHlink"/>
                </a:solidFill>
              </a:rPr>
              <a:t/>
            </a:r>
            <a:br>
              <a:rPr lang="en-US" altLang="en-US" sz="2800" dirty="0" smtClean="0">
                <a:solidFill>
                  <a:schemeClr val="folHlink"/>
                </a:solidFill>
              </a:rPr>
            </a:br>
            <a:r>
              <a:rPr lang="en-US" altLang="en-US" sz="28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13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67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010400" cy="42672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Propósito # 61:</a:t>
            </a:r>
            <a:r>
              <a:rPr lang="es-ES_tradnl" altLang="en-US" sz="2500" dirty="0" smtClean="0"/>
              <a:t> ¿Por que es importante estudiar la historia?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Sit with your project groups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Assign each other different parts of the project.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WORK on your group projects, DUE </a:t>
            </a:r>
            <a:r>
              <a:rPr lang="en-US" altLang="en-US" sz="2500" dirty="0" smtClean="0"/>
              <a:t>THUR. </a:t>
            </a:r>
            <a:r>
              <a:rPr lang="en-US" altLang="en-US" sz="2500" smtClean="0"/>
              <a:t>MARCH 16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Tarea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 # 61: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500" dirty="0" smtClean="0"/>
              <a:t>Bring in information, supplies, etc. for you to work with your project group in class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6312</TotalTime>
  <Words>68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  Clase 801 La fecha es el 13 de marzo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 IM La fecha es el 27 de enero del 2012</dc:title>
  <dc:creator>Helen Zumaeta</dc:creator>
  <cp:lastModifiedBy>Helen Zumaeta</cp:lastModifiedBy>
  <cp:revision>17</cp:revision>
  <cp:lastPrinted>2013-02-28T19:22:16Z</cp:lastPrinted>
  <dcterms:created xsi:type="dcterms:W3CDTF">2012-01-27T14:28:50Z</dcterms:created>
  <dcterms:modified xsi:type="dcterms:W3CDTF">2017-03-13T13:43:28Z</dcterms:modified>
</cp:coreProperties>
</file>